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8FF"/>
    <a:srgbClr val="FAF3E3"/>
    <a:srgbClr val="FFEFAA"/>
    <a:srgbClr val="7FC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181-6F1E-D74E-FBA2-E528412FC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2324C-6A06-A257-52D9-075A47678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3E8B-6316-E845-561D-E6D05BD8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A64E-23F8-804B-57C0-549E0883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2C2B7-490D-EA65-C38F-4EB264A3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3113-4C7E-8FE2-9B76-B4F9A105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86450-4E76-120C-BACD-D473C7C8A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86A79-5EDE-B73B-DFE1-AD6551656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02670-3EEC-63E1-76D4-B6B62731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7EA02-FB14-F89B-3F1C-7A9C3C71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19031-A545-60FA-2DD6-6C6224FDE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BDEE0-1A87-004E-A729-7AD2EE454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E7D17-0334-B0AE-74D5-01B47155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FB86-DB7E-E73B-F342-0753D89A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0F5E-4BE3-657F-39DD-566B8834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98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6AEF-26C0-8D37-62D0-4E704E3A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342C-4ECD-1FD7-1CCD-4B27C7F1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543CF-9736-E92C-9258-1A8E5277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53E01-781F-D7EF-3C18-3A2F4FCD9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82AC-C5AD-CCFF-A20B-DAE07149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9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DBC3-F4AD-4903-D955-BB9F54BD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DA7A-0182-DA84-B150-3D53D6E99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FF695-F849-5FC5-EF85-ACFBF71C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99D9-B64A-D563-CB08-20BCB976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EBD7-507F-05F0-FC86-6314B0A2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1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3870-E86B-B438-0739-E65B4727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87952-FC3F-6363-7628-019BD0E3D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AE218-3D24-172A-02D8-506F19BA3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BE171-6CEC-CB2A-3D08-363AA9E5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2BA49-0075-502F-F9F8-E4DEF3A8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72186-EDC3-E95B-D336-11F6DCE4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2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5CC2-AE5D-0B5A-24C3-E6CCEF8A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9DD13-86D7-7426-47BA-72B288183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EF819-5704-6EAE-99D0-5AE3DB5E2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0509F-A972-D64F-5AB4-1C1732E14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96AB0-B7C9-3971-9D8A-A9D057D8E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ED5DD-1512-7F2B-602A-E33F5C679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3BB2A-1E18-2B38-A7DC-54B4ED96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E91CB-F122-41B7-F8C6-602FAEB0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D807-B451-97DA-6E8B-8D655360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01147-C20C-DF51-EE31-E7BF24BD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61C6-2028-0C3E-DBDD-A983CD11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5921E-C0A4-C5CC-2E18-EA1390DF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5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249D9-A3E2-F4CA-9D94-9E2EF6B4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A233E-CC84-732A-3431-8063F0EF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755ED-BF29-D13A-04CD-F90175D1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F9C8-6A55-C48A-6160-B90C9CDF4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F8B2-F83C-E80E-A2BF-83AC6FBFC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E9D93-4C4C-524F-4BB3-62FAE2C3E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C93E9-943D-ADFB-0863-AE2993B9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25AAC-747A-D333-EE43-46D41826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DE17-5000-8626-9350-9A952D7B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4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EE29-E601-2284-8989-AFE715220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5BE0D-9609-2867-0EE6-774FD3E1E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42000-D9F8-4F3E-2B4F-C4759D804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9EAF3-5CD0-7E92-DA12-C59A4998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338BC-56F2-4C73-56A8-6504EB3A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80066-EC47-85D2-1BB2-C574CCF1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2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E8DAA-C110-237F-7320-F0A6FD14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46D48-84EB-4F6A-6951-E53DA9E5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1D2DE-34FB-90A3-239D-C82F031E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C5171-5159-664F-8FEB-C0D2DEF4DB0B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24D9E-D4A4-BE14-61C0-EC582F88D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5A5CF-C375-F238-30FA-83CF9DCB6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92991-CF01-E440-93ED-8962CED62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2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C70F1-24CC-9ED1-1BAD-968362085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7" b="3165"/>
          <a:stretch/>
        </p:blipFill>
        <p:spPr>
          <a:xfrm>
            <a:off x="332827" y="0"/>
            <a:ext cx="6351752" cy="629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C3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1D4CD5-8FDE-483F-3FBC-3294EDE2CC9F}"/>
              </a:ext>
            </a:extLst>
          </p:cNvPr>
          <p:cNvGrpSpPr/>
          <p:nvPr/>
        </p:nvGrpSpPr>
        <p:grpSpPr>
          <a:xfrm>
            <a:off x="0" y="4695568"/>
            <a:ext cx="12192000" cy="2162431"/>
            <a:chOff x="0" y="4695569"/>
            <a:chExt cx="12192000" cy="21624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E21A57-6B56-0451-A995-E93AB3CAF675}"/>
                </a:ext>
              </a:extLst>
            </p:cNvPr>
            <p:cNvSpPr/>
            <p:nvPr/>
          </p:nvSpPr>
          <p:spPr>
            <a:xfrm>
              <a:off x="0" y="4695569"/>
              <a:ext cx="12192000" cy="21624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A8CB-4E74-6E68-AF12-D2E0D79D1915}"/>
                </a:ext>
              </a:extLst>
            </p:cNvPr>
            <p:cNvCxnSpPr/>
            <p:nvPr/>
          </p:nvCxnSpPr>
          <p:spPr>
            <a:xfrm>
              <a:off x="0" y="4695569"/>
              <a:ext cx="12192000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C3DCBB-DE31-D85C-8F00-8000BE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81" y="4255377"/>
            <a:ext cx="6561437" cy="23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1D4CD5-8FDE-483F-3FBC-3294EDE2CC9F}"/>
              </a:ext>
            </a:extLst>
          </p:cNvPr>
          <p:cNvGrpSpPr/>
          <p:nvPr/>
        </p:nvGrpSpPr>
        <p:grpSpPr>
          <a:xfrm>
            <a:off x="0" y="4695568"/>
            <a:ext cx="12192000" cy="2162431"/>
            <a:chOff x="0" y="4695569"/>
            <a:chExt cx="12192000" cy="21624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E21A57-6B56-0451-A995-E93AB3CAF675}"/>
                </a:ext>
              </a:extLst>
            </p:cNvPr>
            <p:cNvSpPr/>
            <p:nvPr/>
          </p:nvSpPr>
          <p:spPr>
            <a:xfrm>
              <a:off x="0" y="4695569"/>
              <a:ext cx="12192000" cy="21624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A8CB-4E74-6E68-AF12-D2E0D79D1915}"/>
                </a:ext>
              </a:extLst>
            </p:cNvPr>
            <p:cNvCxnSpPr/>
            <p:nvPr/>
          </p:nvCxnSpPr>
          <p:spPr>
            <a:xfrm>
              <a:off x="0" y="4695569"/>
              <a:ext cx="12192000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D8F113-FF2A-B90A-031F-A3D24EE30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5040" l="7222" r="90000">
                        <a14:foregroundMark x1="53194" y1="91865" x2="53194" y2="91865"/>
                        <a14:foregroundMark x1="73472" y1="81151" x2="73472" y2="81151"/>
                        <a14:backgroundMark x1="6389" y1="60714" x2="6389" y2="60714"/>
                        <a14:backgroundMark x1="6111" y1="60317" x2="6111" y2="60317"/>
                        <a14:backgroundMark x1="6389" y1="60714" x2="6389" y2="60714"/>
                        <a14:backgroundMark x1="6389" y1="60714" x2="6389" y2="60714"/>
                        <a14:backgroundMark x1="6389" y1="60714" x2="6389" y2="60714"/>
                        <a14:backgroundMark x1="6389" y1="60317" x2="6389" y2="60317"/>
                        <a14:backgroundMark x1="6944" y1="60913" x2="5556" y2="59127"/>
                        <a14:backgroundMark x1="15833" y1="79960" x2="15833" y2="79960"/>
                        <a14:backgroundMark x1="15833" y1="79960" x2="15833" y2="79960"/>
                        <a14:backgroundMark x1="16111" y1="80357" x2="16111" y2="80357"/>
                        <a14:backgroundMark x1="16111" y1="79563" x2="16111" y2="79563"/>
                        <a14:backgroundMark x1="16111" y1="79960" x2="16111" y2="79960"/>
                        <a14:backgroundMark x1="16111" y1="79960" x2="16111" y2="79960"/>
                        <a14:backgroundMark x1="6667" y1="60119" x2="6111" y2="59524"/>
                        <a14:backgroundMark x1="8472" y1="61310" x2="5833" y2="58333"/>
                        <a14:backgroundMark x1="8333" y1="61508" x2="7500" y2="60516"/>
                        <a14:backgroundMark x1="8750" y1="61310" x2="7083" y2="60317"/>
                        <a14:backgroundMark x1="8611" y1="61310" x2="7361" y2="60317"/>
                        <a14:backgroundMark x1="7917" y1="60714" x2="8750" y2="61905"/>
                        <a14:backgroundMark x1="42083" y1="95833" x2="38611" y2="95635"/>
                        <a14:backgroundMark x1="15833" y1="78175" x2="15833" y2="80952"/>
                        <a14:backgroundMark x1="68056" y1="71825" x2="68056" y2="71825"/>
                        <a14:backgroundMark x1="24583" y1="71429" x2="24583" y2="71429"/>
                        <a14:backgroundMark x1="24583" y1="71230" x2="24583" y2="71230"/>
                        <a14:backgroundMark x1="24306" y1="71230" x2="24306" y2="71230"/>
                        <a14:backgroundMark x1="24444" y1="71429" x2="24444" y2="71429"/>
                        <a14:backgroundMark x1="24444" y1="71230" x2="24444" y2="71230"/>
                        <a14:backgroundMark x1="24583" y1="71429" x2="24583" y2="71429"/>
                        <a14:backgroundMark x1="24722" y1="71230" x2="24722" y2="71230"/>
                        <a14:backgroundMark x1="24722" y1="71230" x2="24722" y2="71230"/>
                        <a14:backgroundMark x1="24722" y1="71230" x2="24722" y2="71230"/>
                        <a14:backgroundMark x1="24583" y1="71230" x2="24583" y2="71230"/>
                        <a14:backgroundMark x1="24583" y1="71429" x2="24583" y2="71429"/>
                        <a14:backgroundMark x1="24306" y1="71429" x2="24306" y2="71429"/>
                        <a14:backgroundMark x1="24444" y1="71429" x2="24444" y2="71429"/>
                      </a14:backgroundRemoval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730" y="398719"/>
            <a:ext cx="9227545" cy="64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3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1D4CD5-8FDE-483F-3FBC-3294EDE2CC9F}"/>
              </a:ext>
            </a:extLst>
          </p:cNvPr>
          <p:cNvGrpSpPr/>
          <p:nvPr/>
        </p:nvGrpSpPr>
        <p:grpSpPr>
          <a:xfrm>
            <a:off x="0" y="4695568"/>
            <a:ext cx="12192000" cy="2162431"/>
            <a:chOff x="0" y="4695569"/>
            <a:chExt cx="12192000" cy="21624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E21A57-6B56-0451-A995-E93AB3CAF675}"/>
                </a:ext>
              </a:extLst>
            </p:cNvPr>
            <p:cNvSpPr/>
            <p:nvPr/>
          </p:nvSpPr>
          <p:spPr>
            <a:xfrm>
              <a:off x="0" y="4695569"/>
              <a:ext cx="12192000" cy="21624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A8CB-4E74-6E68-AF12-D2E0D79D1915}"/>
                </a:ext>
              </a:extLst>
            </p:cNvPr>
            <p:cNvCxnSpPr/>
            <p:nvPr/>
          </p:nvCxnSpPr>
          <p:spPr>
            <a:xfrm>
              <a:off x="0" y="4695569"/>
              <a:ext cx="1219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D8F113-FF2A-B90A-031F-A3D24EE30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5040" l="7222" r="90000">
                        <a14:foregroundMark x1="53194" y1="91865" x2="53194" y2="91865"/>
                        <a14:foregroundMark x1="73472" y1="81151" x2="73472" y2="81151"/>
                        <a14:backgroundMark x1="6389" y1="60714" x2="6389" y2="60714"/>
                        <a14:backgroundMark x1="6111" y1="60317" x2="6111" y2="60317"/>
                        <a14:backgroundMark x1="6389" y1="60714" x2="6389" y2="60714"/>
                        <a14:backgroundMark x1="6389" y1="60714" x2="6389" y2="60714"/>
                        <a14:backgroundMark x1="6389" y1="60714" x2="6389" y2="60714"/>
                        <a14:backgroundMark x1="6389" y1="60317" x2="6389" y2="60317"/>
                        <a14:backgroundMark x1="6944" y1="60913" x2="5556" y2="59127"/>
                        <a14:backgroundMark x1="15833" y1="79960" x2="15833" y2="79960"/>
                        <a14:backgroundMark x1="15833" y1="79960" x2="15833" y2="79960"/>
                        <a14:backgroundMark x1="16111" y1="80357" x2="16111" y2="80357"/>
                        <a14:backgroundMark x1="16111" y1="79563" x2="16111" y2="79563"/>
                        <a14:backgroundMark x1="16111" y1="79960" x2="16111" y2="79960"/>
                        <a14:backgroundMark x1="16111" y1="79960" x2="16111" y2="79960"/>
                        <a14:backgroundMark x1="6667" y1="60119" x2="6111" y2="59524"/>
                        <a14:backgroundMark x1="8472" y1="61310" x2="5833" y2="58333"/>
                        <a14:backgroundMark x1="8333" y1="61508" x2="7500" y2="60516"/>
                        <a14:backgroundMark x1="8750" y1="61310" x2="7083" y2="60317"/>
                        <a14:backgroundMark x1="8611" y1="61310" x2="7361" y2="60317"/>
                        <a14:backgroundMark x1="7917" y1="60714" x2="8750" y2="61905"/>
                        <a14:backgroundMark x1="42083" y1="95833" x2="38611" y2="95635"/>
                        <a14:backgroundMark x1="15833" y1="78175" x2="15833" y2="80952"/>
                        <a14:backgroundMark x1="68056" y1="71825" x2="68056" y2="71825"/>
                        <a14:backgroundMark x1="24583" y1="71429" x2="24583" y2="71429"/>
                        <a14:backgroundMark x1="24583" y1="71230" x2="24583" y2="71230"/>
                        <a14:backgroundMark x1="24306" y1="71230" x2="24306" y2="71230"/>
                        <a14:backgroundMark x1="24444" y1="71429" x2="24444" y2="71429"/>
                        <a14:backgroundMark x1="24444" y1="71230" x2="24444" y2="71230"/>
                        <a14:backgroundMark x1="24583" y1="71429" x2="24583" y2="71429"/>
                        <a14:backgroundMark x1="24722" y1="71230" x2="24722" y2="71230"/>
                        <a14:backgroundMark x1="24722" y1="71230" x2="24722" y2="71230"/>
                        <a14:backgroundMark x1="24722" y1="71230" x2="24722" y2="71230"/>
                        <a14:backgroundMark x1="24583" y1="71230" x2="24583" y2="71230"/>
                        <a14:backgroundMark x1="24583" y1="71429" x2="24583" y2="71429"/>
                        <a14:backgroundMark x1="24306" y1="71429" x2="24306" y2="71429"/>
                        <a14:backgroundMark x1="24444" y1="71429" x2="24444" y2="71429"/>
                      </a14:backgroundRemoval>
                    </a14:imgEffect>
                  </a14:imgLayer>
                </a14:imgProps>
              </a:ext>
            </a:extLst>
          </a:blip>
          <a:srcRect b="2869"/>
          <a:stretch/>
        </p:blipFill>
        <p:spPr>
          <a:xfrm>
            <a:off x="729048" y="497573"/>
            <a:ext cx="11170508" cy="62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1D4CD5-8FDE-483F-3FBC-3294EDE2CC9F}"/>
              </a:ext>
            </a:extLst>
          </p:cNvPr>
          <p:cNvGrpSpPr/>
          <p:nvPr/>
        </p:nvGrpSpPr>
        <p:grpSpPr>
          <a:xfrm>
            <a:off x="0" y="3694670"/>
            <a:ext cx="12192000" cy="3203698"/>
            <a:chOff x="0" y="4695569"/>
            <a:chExt cx="12192000" cy="21624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E21A57-6B56-0451-A995-E93AB3CAF675}"/>
                </a:ext>
              </a:extLst>
            </p:cNvPr>
            <p:cNvSpPr/>
            <p:nvPr/>
          </p:nvSpPr>
          <p:spPr>
            <a:xfrm>
              <a:off x="0" y="4695569"/>
              <a:ext cx="12192000" cy="21624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A8CB-4E74-6E68-AF12-D2E0D79D1915}"/>
                </a:ext>
              </a:extLst>
            </p:cNvPr>
            <p:cNvCxnSpPr/>
            <p:nvPr/>
          </p:nvCxnSpPr>
          <p:spPr>
            <a:xfrm>
              <a:off x="0" y="4695569"/>
              <a:ext cx="12192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CC297A-AA3B-38A5-891C-8F65C218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4841" l="556" r="99306">
                        <a14:foregroundMark x1="2361" y1="59325" x2="2361" y2="59325"/>
                        <a14:foregroundMark x1="96667" y1="59325" x2="96667" y2="59325"/>
                        <a14:foregroundMark x1="56250" y1="91071" x2="56250" y2="91071"/>
                        <a14:foregroundMark x1="71806" y1="74802" x2="71806" y2="74802"/>
                        <a14:foregroundMark x1="74583" y1="81746" x2="74583" y2="81746"/>
                        <a14:foregroundMark x1="74722" y1="82143" x2="74722" y2="82143"/>
                        <a14:foregroundMark x1="74722" y1="81548" x2="74722" y2="81548"/>
                        <a14:foregroundMark x1="74722" y1="82937" x2="74722" y2="82937"/>
                        <a14:foregroundMark x1="74722" y1="83730" x2="74722" y2="83730"/>
                        <a14:foregroundMark x1="74722" y1="84325" x2="74722" y2="84325"/>
                        <a14:foregroundMark x1="74722" y1="84325" x2="70972" y2="88889"/>
                        <a14:foregroundMark x1="70972" y1="88889" x2="61667" y2="92262"/>
                        <a14:foregroundMark x1="61667" y1="92262" x2="62917" y2="92262"/>
                        <a14:foregroundMark x1="70972" y1="74206" x2="71806" y2="75397"/>
                        <a14:foregroundMark x1="71389" y1="74008" x2="72500" y2="75595"/>
                        <a14:foregroundMark x1="72083" y1="74802" x2="74028" y2="80357"/>
                        <a14:foregroundMark x1="72222" y1="74802" x2="74722" y2="78968"/>
                        <a14:foregroundMark x1="71806" y1="88690" x2="74583" y2="84921"/>
                        <a14:foregroundMark x1="74444" y1="85714" x2="74444" y2="85714"/>
                        <a14:foregroundMark x1="73750" y1="86508" x2="73750" y2="86508"/>
                        <a14:foregroundMark x1="73611" y1="87103" x2="73611" y2="87103"/>
                        <a14:foregroundMark x1="19167" y1="88095" x2="23611" y2="90278"/>
                        <a14:foregroundMark x1="23611" y1="90278" x2="24167" y2="89881"/>
                        <a14:foregroundMark x1="97500" y1="59127" x2="97500" y2="59127"/>
                        <a14:foregroundMark x1="98056" y1="58730" x2="98056" y2="58730"/>
                        <a14:foregroundMark x1="98611" y1="58730" x2="98611" y2="58730"/>
                        <a14:foregroundMark x1="99167" y1="58730" x2="99167" y2="58730"/>
                        <a14:foregroundMark x1="99306" y1="58532" x2="99306" y2="58532"/>
                        <a14:foregroundMark x1="1250" y1="58929" x2="1250" y2="58929"/>
                        <a14:foregroundMark x1="556" y1="58730" x2="556" y2="58730"/>
                        <a14:foregroundMark x1="47826" y1="94641" x2="54583" y2="93849"/>
                        <a14:foregroundMark x1="21806" y1="73413" x2="17917" y2="76984"/>
                        <a14:foregroundMark x1="17917" y1="76984" x2="19583" y2="75794"/>
                        <a14:foregroundMark x1="23194" y1="72619" x2="18750" y2="75397"/>
                        <a14:foregroundMark x1="18750" y1="75397" x2="17778" y2="80754"/>
                        <a14:foregroundMark x1="69861" y1="73413" x2="70833" y2="74405"/>
                        <a14:foregroundMark x1="70000" y1="73016" x2="69861" y2="72817"/>
                        <a14:foregroundMark x1="73472" y1="75794" x2="69306" y2="72421"/>
                        <a14:foregroundMark x1="69306" y1="72421" x2="69306" y2="72421"/>
                        <a14:backgroundMark x1="16389" y1="80952" x2="16528" y2="81151"/>
                        <a14:backgroundMark x1="16528" y1="80952" x2="16528" y2="80952"/>
                        <a14:backgroundMark x1="16528" y1="80952" x2="16528" y2="80952"/>
                        <a14:backgroundMark x1="16528" y1="80754" x2="16528" y2="81746"/>
                        <a14:backgroundMark x1="39861" y1="95635" x2="39722" y2="95238"/>
                        <a14:backgroundMark x1="46806" y1="95437" x2="39722" y2="95238"/>
                        <a14:backgroundMark x1="46806" y1="95238" x2="46944" y2="95437"/>
                        <a14:backgroundMark x1="48194" y1="95437" x2="45833" y2="95635"/>
                      </a14:backgroundRemoval>
                    </a14:imgEffect>
                  </a14:imgLayer>
                </a14:imgProps>
              </a:ext>
            </a:extLst>
          </a:blip>
          <a:srcRect t="56540" b="4329"/>
          <a:stretch/>
        </p:blipFill>
        <p:spPr>
          <a:xfrm>
            <a:off x="0" y="3518377"/>
            <a:ext cx="12192000" cy="333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4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743BC-800D-8774-0F8F-444DB653C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5" b="3572"/>
          <a:stretch/>
        </p:blipFill>
        <p:spPr>
          <a:xfrm>
            <a:off x="2844800" y="177800"/>
            <a:ext cx="6374614" cy="62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5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5A5335-C272-44B9-BB35-82FE21BF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0" b="4442"/>
          <a:stretch/>
        </p:blipFill>
        <p:spPr>
          <a:xfrm>
            <a:off x="2844800" y="177800"/>
            <a:ext cx="6252066" cy="62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1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01E7A0-FEDF-2FD7-9CC3-B4B9265AB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0" b="1978"/>
          <a:stretch/>
        </p:blipFill>
        <p:spPr>
          <a:xfrm>
            <a:off x="2844800" y="177800"/>
            <a:ext cx="6421748" cy="63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8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B7BDBF-6602-E414-714E-AAA42CE3C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0" b="2847"/>
          <a:stretch/>
        </p:blipFill>
        <p:spPr>
          <a:xfrm>
            <a:off x="2844800" y="177800"/>
            <a:ext cx="6308627" cy="63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4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B0F27-E332-DB0D-A543-5B4685EA5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8054" b="92"/>
          <a:stretch/>
        </p:blipFill>
        <p:spPr>
          <a:xfrm>
            <a:off x="2844800" y="177800"/>
            <a:ext cx="5978689" cy="649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74266-834B-BEC5-6955-285E42209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5" b="3572"/>
          <a:stretch/>
        </p:blipFill>
        <p:spPr>
          <a:xfrm>
            <a:off x="2844800" y="177800"/>
            <a:ext cx="6431175" cy="62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5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854DA-8CD1-B973-6E82-5C9BEA1D0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1" b="3572"/>
          <a:stretch/>
        </p:blipFill>
        <p:spPr>
          <a:xfrm>
            <a:off x="2844800" y="177800"/>
            <a:ext cx="6440602" cy="627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7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1D4CD5-8FDE-483F-3FBC-3294EDE2CC9F}"/>
              </a:ext>
            </a:extLst>
          </p:cNvPr>
          <p:cNvGrpSpPr/>
          <p:nvPr/>
        </p:nvGrpSpPr>
        <p:grpSpPr>
          <a:xfrm>
            <a:off x="0" y="4695568"/>
            <a:ext cx="12192000" cy="2162431"/>
            <a:chOff x="0" y="4695569"/>
            <a:chExt cx="12192000" cy="21624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E21A57-6B56-0451-A995-E93AB3CAF675}"/>
                </a:ext>
              </a:extLst>
            </p:cNvPr>
            <p:cNvSpPr/>
            <p:nvPr/>
          </p:nvSpPr>
          <p:spPr>
            <a:xfrm>
              <a:off x="0" y="4695569"/>
              <a:ext cx="12192000" cy="21624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C0A8CB-4E74-6E68-AF12-D2E0D79D1915}"/>
                </a:ext>
              </a:extLst>
            </p:cNvPr>
            <p:cNvCxnSpPr/>
            <p:nvPr/>
          </p:nvCxnSpPr>
          <p:spPr>
            <a:xfrm>
              <a:off x="0" y="4695569"/>
              <a:ext cx="12192000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0C3DCBB-DE31-D85C-8F00-8000BEB2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37" y="4255377"/>
            <a:ext cx="5630905" cy="238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Paraschivescu</dc:creator>
  <cp:lastModifiedBy>Cristina Paraschivescu</cp:lastModifiedBy>
  <cp:revision>6</cp:revision>
  <dcterms:created xsi:type="dcterms:W3CDTF">2023-10-29T23:59:34Z</dcterms:created>
  <dcterms:modified xsi:type="dcterms:W3CDTF">2023-10-30T17:52:54Z</dcterms:modified>
</cp:coreProperties>
</file>